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Introducción a la Fórmula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Curso básico para adolescentes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¿Qué es la Fórmula 1?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La Fórmula 1 (F1) es la máxima categoría del automovilismo mundial. Consiste en una serie de carreras llamadas 'Grandes Premios' que se celebran alrededor del mundo.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Estructura de la Competencia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Cada temporada tiene varias carreras.</a:t>
            </a:r>
          </a:p>
          <a:p>
            <a:r>
              <a:t>- Participan escuderías con dos pilotos cada una.</a:t>
            </a:r>
          </a:p>
          <a:p>
            <a:r>
              <a:t>- Se otorgan puntos según la posición en cada carrera.</a:t>
            </a:r>
          </a:p>
          <a:p>
            <a:r>
              <a:t>- El piloto y la escudería con más puntos ganan el campeonato.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Componentes de un Gran Premio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Prácticas libres (viernes)</a:t>
            </a:r>
          </a:p>
          <a:p>
            <a:r>
              <a:t>- Clasificación (sábado)</a:t>
            </a:r>
          </a:p>
          <a:p>
            <a:r>
              <a:t>- Carrera principal (domingo)</a:t>
            </a:r>
          </a:p>
          <a:p>
            <a:r>
              <a:t>Todo se realiza en circuitos cerrados, ya sean permanentes o urbanos.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Pilotos y Equipos Famosos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Lewis Hamilton (Mercedes)</a:t>
            </a:r>
          </a:p>
          <a:p>
            <a:r>
              <a:t>- Max Verstappen (Red Bull Racing)</a:t>
            </a:r>
          </a:p>
          <a:p>
            <a:r>
              <a:t>- Fernando Alonso (Aston Martin)</a:t>
            </a:r>
          </a:p>
          <a:p>
            <a:r>
              <a:t>- Equipos históricos: Ferrari, McLaren, Williams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